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C20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52" d="100"/>
          <a:sy n="152" d="100"/>
        </p:scale>
        <p:origin x="100" y="22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C24B3B-990E-43D5-AFC2-7435E28115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B4CEF0C-7FA2-484C-ACFE-EE275E9189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B23404-48D8-484D-BDB1-8999224CB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5BCD79-4ABF-427E-89B8-EF60BE77A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FFC34B-B5B0-43C1-803C-3E3DE8CF3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7373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776B42-5BA5-41DA-80C5-D72F337CC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6A0D803-5A57-4AD5-B676-76FF2090CC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B63F69-B95B-4499-AADE-5F4F8618F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3100D3-36D3-4CCD-91F3-E9025A6E1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EADD2F-6BDF-49AB-90EC-D9872F82D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6466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5EB87F0-E51F-48CE-B78C-4D7A93C141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64EF7F2-4B6A-42FB-95FD-6205B06968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52C51F-2C62-4BBD-8F9D-0B125ED08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F81125-0EC1-4AB0-BD7D-AFDB83009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B51483-45D8-4E82-BC11-BC09F056B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7842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B2F058-DE45-4546-9271-AF0B4D5E7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85B4B3-A1AA-4BA4-ACD2-C38CE11FB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46E755-42FC-4AD9-A070-673C075E0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D4A581-F07C-43ED-A702-26BFCEE85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B4D92C-A949-46A4-977B-A481F8A24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385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25E7B6-AC2F-4DE4-B6CC-E1523482C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D1D4E56-D2EF-42F0-88FD-8F56716EB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FBF54D-98E0-4D13-AC30-AE5A59CAD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F28444-833E-4AF5-8C6C-F680B36FB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8B974E-73AD-4842-BF0E-0DCAE8DFA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057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01B276-1A16-4962-9E32-B4F5837AC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ED056A-5BF1-4487-B4BA-B21EA2B6AC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B48EC7-7D81-4069-B041-58A7AFFB8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F98810-86BF-4C7D-8D3C-3CF490EC6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3CA0EB-8C9C-4FF3-97F0-3405AF283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6675D7-330E-4622-BE9E-F41AEC97C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086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C52857-1718-402C-ABD8-0E33663E9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41384E-71FE-431E-822A-3B344700C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432ACD-62A5-4C75-B8AC-781C5ECF99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1F6C911-F9B6-450C-89F7-356A6C760F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2F2024F-0C8D-495A-8664-F23D9E2E05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0082A15-9F36-49FC-9481-53F5AADA8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2FD6B1C-DB5C-48F5-84D9-57639AEB5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2822A10-D78D-4343-BC4E-FABFECB4F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944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AF3E53-F371-4C67-8FF0-D57AEA3DD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46BE139-CADC-43C7-8A4F-81F9B26F2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1FF9296-3F5F-4E9B-9560-89215161E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2701372-CB29-437A-94C3-E536A537D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884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E90C378-FC2E-4399-A797-0B35A4A5C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A020389-DFEB-48F8-969C-9BD57C086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AE347E-E4A7-4B61-B420-00A6E71B7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208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B53E49-E1F7-4F96-9C53-7FED8B6DA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B4C7DC-9AC5-425F-A711-2942CB333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6721C1-4DE0-4B35-8208-C30B35DE1A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D6F8E16-6C0F-44D2-99CE-6A2AF7E72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06447F-3A6F-48B5-8287-924284C90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08AF161-6AD8-4E8D-B319-1E17E7299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1989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DB4F29-85E9-4EA8-BAE3-8467456FC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A4C2157-7CE8-4B3E-94DC-267B91E95E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E41FB98-D248-4061-9C06-4BACB27491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4D2BEFB-B302-4E97-9031-5A5226E1D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2021918-4D60-4470-9832-124F6CC2D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9E9E5B-CCB6-40A6-A46C-1231D0689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913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99E5A12-FCBA-4DE8-A16B-D74D64A24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F4B2B3-1567-4F3D-9FC9-F94F8FCCE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962DF4-2FC4-446F-9407-0D680BB942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54F97-408D-45E5-91FF-CC992D07D60D}" type="datetimeFigureOut">
              <a:rPr lang="zh-CN" altLang="en-US" smtClean="0"/>
              <a:t>2025/9/2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6D8571-2B3B-46DD-A7E8-82D8B38112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EA807F-8689-4E60-8E08-B32AC8CA27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49F6F-9E86-4B6F-92C6-4C108152C9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784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BB5AB9-25C5-4972-AB92-F6DBB0B7F3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1B501C7-67D9-4988-96D4-1BAEE73EEB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03345597-54A9-46E6-B484-29872C3D498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1C20"/>
          </a:solidFill>
          <a:ln>
            <a:solidFill>
              <a:srgbClr val="1B1C2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A8840125-87F0-43AF-A005-5CDF9C430EBA}"/>
              </a:ext>
            </a:extLst>
          </p:cNvPr>
          <p:cNvGrpSpPr/>
          <p:nvPr/>
        </p:nvGrpSpPr>
        <p:grpSpPr>
          <a:xfrm>
            <a:off x="1386258" y="53685"/>
            <a:ext cx="9419484" cy="6750630"/>
            <a:chOff x="3703674" y="0"/>
            <a:chExt cx="19138603" cy="13716000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08D79908-0B87-4FFB-A5E0-0C39512387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3674" y="0"/>
              <a:ext cx="4784651" cy="6858000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F799796D-CF90-47C9-A58A-E097431134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88325" y="0"/>
              <a:ext cx="4784651" cy="6858000"/>
            </a:xfrm>
            <a:prstGeom prst="rect">
              <a:avLst/>
            </a:prstGeom>
          </p:spPr>
        </p:pic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A5D71407-986D-4C4F-98AA-E198FBAE04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72976" y="0"/>
              <a:ext cx="4784651" cy="6858000"/>
            </a:xfrm>
            <a:prstGeom prst="rect">
              <a:avLst/>
            </a:prstGeom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B1E711A3-C386-4AEC-AAD8-B5C55D402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57626" y="0"/>
              <a:ext cx="4784651" cy="6858000"/>
            </a:xfrm>
            <a:prstGeom prst="rect">
              <a:avLst/>
            </a:prstGeom>
          </p:spPr>
        </p:pic>
        <p:pic>
          <p:nvPicPr>
            <p:cNvPr id="48" name="图片 47">
              <a:extLst>
                <a:ext uri="{FF2B5EF4-FFF2-40B4-BE49-F238E27FC236}">
                  <a16:creationId xmlns:a16="http://schemas.microsoft.com/office/drawing/2014/main" id="{E2FF3989-4639-45B3-B0FF-D6652652A8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03674" y="6858000"/>
              <a:ext cx="4784651" cy="6858000"/>
            </a:xfrm>
            <a:prstGeom prst="rect">
              <a:avLst/>
            </a:prstGeom>
          </p:spPr>
        </p:pic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1E16FF48-731B-4223-A82F-34A2FF309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88325" y="6858000"/>
              <a:ext cx="4784651" cy="6858000"/>
            </a:xfrm>
            <a:prstGeom prst="rect">
              <a:avLst/>
            </a:prstGeom>
          </p:spPr>
        </p:pic>
        <p:pic>
          <p:nvPicPr>
            <p:cNvPr id="52" name="图片 51">
              <a:extLst>
                <a:ext uri="{FF2B5EF4-FFF2-40B4-BE49-F238E27FC236}">
                  <a16:creationId xmlns:a16="http://schemas.microsoft.com/office/drawing/2014/main" id="{0B3DBE99-C9D3-4B98-9142-D0290950B9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72976" y="6858000"/>
              <a:ext cx="4784651" cy="6858000"/>
            </a:xfrm>
            <a:prstGeom prst="rect">
              <a:avLst/>
            </a:prstGeom>
          </p:spPr>
        </p:pic>
        <p:pic>
          <p:nvPicPr>
            <p:cNvPr id="54" name="图片 53">
              <a:extLst>
                <a:ext uri="{FF2B5EF4-FFF2-40B4-BE49-F238E27FC236}">
                  <a16:creationId xmlns:a16="http://schemas.microsoft.com/office/drawing/2014/main" id="{246D7E88-6387-4BF4-A1F6-70D133F98F0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57626" y="6858000"/>
              <a:ext cx="4784651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51504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0CDD70-C8BA-4091-89D3-D079877DA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1A25897-DD7E-4350-8531-2EF144113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825" y="1825625"/>
            <a:ext cx="5274349" cy="4351338"/>
          </a:xfr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68601E7-CB68-45E1-B7C7-7A8AB0F681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1C20"/>
          </a:solidFill>
          <a:ln>
            <a:solidFill>
              <a:srgbClr val="1B1C2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1B1C2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BA18A0-5FF5-42E1-B7BA-B54C034EF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731" y="130028"/>
            <a:ext cx="4667596" cy="669022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9082567-AF42-4B13-8E16-59FE76F255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75" y="130028"/>
            <a:ext cx="4667596" cy="66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755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0CDD70-C8BA-4091-89D3-D079877DA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1A25897-DD7E-4350-8531-2EF144113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825" y="1825625"/>
            <a:ext cx="5274349" cy="4351338"/>
          </a:xfr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68601E7-CB68-45E1-B7C7-7A8AB0F681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1C20"/>
          </a:solidFill>
          <a:ln>
            <a:solidFill>
              <a:srgbClr val="1B1C2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1B1C2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BBA18A0-5FF5-42E1-B7BA-B54C034EF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731" y="130028"/>
            <a:ext cx="4667595" cy="669022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9082567-AF42-4B13-8E16-59FE76F255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75" y="130028"/>
            <a:ext cx="4667595" cy="669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695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宽屏</PresentationFormat>
  <Paragraphs>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chz</dc:creator>
  <cp:lastModifiedBy>chz</cp:lastModifiedBy>
  <cp:revision>5</cp:revision>
  <dcterms:created xsi:type="dcterms:W3CDTF">2025-09-01T03:53:36Z</dcterms:created>
  <dcterms:modified xsi:type="dcterms:W3CDTF">2025-09-03T03:23:54Z</dcterms:modified>
</cp:coreProperties>
</file>

<file path=docProps/thumbnail.jpeg>
</file>